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7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6521-43C1-45FD-803D-6C65E6C380F0}" type="datetimeFigureOut">
              <a:rPr lang="hu-HU" smtClean="0"/>
              <a:t>2017.12.15.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A52E1B-6929-4036-8D5C-DA541A5A3C7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6521-43C1-45FD-803D-6C65E6C380F0}" type="datetimeFigureOut">
              <a:rPr lang="hu-HU" smtClean="0"/>
              <a:t>2017.12.15.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2E1B-6929-4036-8D5C-DA541A5A3C7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6521-43C1-45FD-803D-6C65E6C380F0}" type="datetimeFigureOut">
              <a:rPr lang="hu-HU" smtClean="0"/>
              <a:t>2017.12.15.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2E1B-6929-4036-8D5C-DA541A5A3C7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6521-43C1-45FD-803D-6C65E6C380F0}" type="datetimeFigureOut">
              <a:rPr lang="hu-HU" smtClean="0"/>
              <a:t>2017.12.15.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2E1B-6929-4036-8D5C-DA541A5A3C7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6521-43C1-45FD-803D-6C65E6C380F0}" type="datetimeFigureOut">
              <a:rPr lang="hu-HU" smtClean="0"/>
              <a:t>2017.12.15.</a:t>
            </a:fld>
            <a:endParaRPr lang="hu-H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A52E1B-6929-4036-8D5C-DA541A5A3C7E}" type="slidenum">
              <a:rPr lang="hu-HU" smtClean="0"/>
              <a:t>‹#›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6521-43C1-45FD-803D-6C65E6C380F0}" type="datetimeFigureOut">
              <a:rPr lang="hu-HU" smtClean="0"/>
              <a:t>2017.12.15.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2E1B-6929-4036-8D5C-DA541A5A3C7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6521-43C1-45FD-803D-6C65E6C380F0}" type="datetimeFigureOut">
              <a:rPr lang="hu-HU" smtClean="0"/>
              <a:t>2017.12.15.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2E1B-6929-4036-8D5C-DA541A5A3C7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6521-43C1-45FD-803D-6C65E6C380F0}" type="datetimeFigureOut">
              <a:rPr lang="hu-HU" smtClean="0"/>
              <a:t>2017.12.15.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2E1B-6929-4036-8D5C-DA541A5A3C7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6521-43C1-45FD-803D-6C65E6C380F0}" type="datetimeFigureOut">
              <a:rPr lang="hu-HU" smtClean="0"/>
              <a:t>2017.12.15.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2E1B-6929-4036-8D5C-DA541A5A3C7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6521-43C1-45FD-803D-6C65E6C380F0}" type="datetimeFigureOut">
              <a:rPr lang="hu-HU" smtClean="0"/>
              <a:t>2017.12.15.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52E1B-6929-4036-8D5C-DA541A5A3C7E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6521-43C1-45FD-803D-6C65E6C380F0}" type="datetimeFigureOut">
              <a:rPr lang="hu-HU" smtClean="0"/>
              <a:t>2017.12.15.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A52E1B-6929-4036-8D5C-DA541A5A3C7E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D3B6521-43C1-45FD-803D-6C65E6C380F0}" type="datetimeFigureOut">
              <a:rPr lang="hu-HU" smtClean="0"/>
              <a:t>2017.12.15.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DA52E1B-6929-4036-8D5C-DA541A5A3C7E}" type="slidenum">
              <a:rPr lang="hu-HU" smtClean="0"/>
              <a:t>‹#›</a:t>
            </a:fld>
            <a:endParaRPr lang="hu-H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824135"/>
          </a:xfrm>
        </p:spPr>
        <p:txBody>
          <a:bodyPr/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u-HU" sz="1000" b="1" dirty="0" smtClean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Súkromná stredná </a:t>
            </a:r>
            <a:r>
              <a:rPr lang="hu-HU" sz="1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odborná škola s vyučovacím jazykom maďarským Kolárovo</a:t>
            </a:r>
            <a:r>
              <a:rPr lang="hu-HU" sz="1000" dirty="0">
                <a:latin typeface="+mn-lt"/>
                <a:ea typeface="Times New Roman"/>
                <a:cs typeface="Times New Roman"/>
              </a:rPr>
              <a:t/>
            </a:r>
            <a:br>
              <a:rPr lang="hu-HU" sz="1000" dirty="0">
                <a:latin typeface="+mn-lt"/>
                <a:ea typeface="Times New Roman"/>
                <a:cs typeface="Times New Roman"/>
              </a:rPr>
            </a:br>
            <a:r>
              <a:rPr lang="hu-HU" sz="1000" b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Gútai Magyar Tannyelvű Magán Szakközépiskola </a:t>
            </a:r>
            <a:r>
              <a:rPr lang="hu-HU" sz="1000" dirty="0">
                <a:latin typeface="+mn-lt"/>
                <a:ea typeface="Times New Roman"/>
                <a:cs typeface="Times New Roman"/>
              </a:rPr>
              <a:t/>
            </a:r>
            <a:br>
              <a:rPr lang="hu-HU" sz="1000" dirty="0">
                <a:latin typeface="+mn-lt"/>
                <a:ea typeface="Times New Roman"/>
                <a:cs typeface="Times New Roman"/>
              </a:rPr>
            </a:br>
            <a:r>
              <a:rPr lang="hu-HU" sz="1000" dirty="0">
                <a:latin typeface="+mn-lt"/>
              </a:rPr>
              <a:t/>
            </a:r>
            <a:br>
              <a:rPr lang="hu-HU" sz="1000" dirty="0">
                <a:latin typeface="+mn-lt"/>
              </a:rPr>
            </a:br>
            <a:endParaRPr lang="hu-HU" sz="1000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8376" y="5157192"/>
            <a:ext cx="8003232" cy="1436712"/>
          </a:xfrm>
        </p:spPr>
        <p:txBody>
          <a:bodyPr>
            <a:normAutofit/>
          </a:bodyPr>
          <a:lstStyle/>
          <a:p>
            <a:r>
              <a:rPr lang="hu-HU" sz="1000" cap="none" dirty="0" smtClean="0">
                <a:solidFill>
                  <a:schemeClr val="tx1"/>
                </a:solidFill>
                <a:latin typeface="+mn-lt"/>
              </a:rPr>
              <a:t>diák neve</a:t>
            </a:r>
            <a:r>
              <a:rPr lang="hu-HU" sz="1000" cap="none" dirty="0" smtClean="0">
                <a:solidFill>
                  <a:schemeClr val="tx1"/>
                </a:solidFill>
                <a:latin typeface="+mn-lt"/>
              </a:rPr>
              <a:t>:</a:t>
            </a:r>
          </a:p>
          <a:p>
            <a:r>
              <a:rPr lang="hu-HU" sz="1000" cap="none">
                <a:solidFill>
                  <a:schemeClr val="tx1"/>
                </a:solidFill>
                <a:latin typeface="+mn-lt"/>
              </a:rPr>
              <a:t>t</a:t>
            </a:r>
            <a:r>
              <a:rPr lang="hu-HU" sz="1000" cap="none" smtClean="0">
                <a:solidFill>
                  <a:schemeClr val="tx1"/>
                </a:solidFill>
                <a:latin typeface="+mn-lt"/>
              </a:rPr>
              <a:t>anár neve:</a:t>
            </a:r>
            <a:endParaRPr lang="hu-HU" sz="1000" cap="none" dirty="0" smtClean="0">
              <a:solidFill>
                <a:schemeClr val="tx1"/>
              </a:solidFill>
              <a:latin typeface="+mn-lt"/>
            </a:endParaRPr>
          </a:p>
          <a:p>
            <a:r>
              <a:rPr lang="hu-HU" sz="1000" cap="none" dirty="0" smtClean="0">
                <a:solidFill>
                  <a:schemeClr val="tx1"/>
                </a:solidFill>
                <a:latin typeface="+mn-lt"/>
              </a:rPr>
              <a:t>iskolaév:</a:t>
            </a:r>
          </a:p>
          <a:p>
            <a:r>
              <a:rPr lang="sk-SK" sz="1000" cap="none" dirty="0" err="1" smtClean="0">
                <a:solidFill>
                  <a:schemeClr val="tx1"/>
                </a:solidFill>
                <a:latin typeface="+mn-lt"/>
              </a:rPr>
              <a:t>osztály</a:t>
            </a:r>
            <a:r>
              <a:rPr lang="sk-SK" sz="1000" cap="none" dirty="0" smtClean="0">
                <a:solidFill>
                  <a:schemeClr val="tx1"/>
                </a:solidFill>
                <a:latin typeface="+mn-lt"/>
              </a:rPr>
              <a:t>:</a:t>
            </a:r>
          </a:p>
          <a:p>
            <a:r>
              <a:rPr lang="sk-SK" sz="1000" cap="none" dirty="0" err="1" smtClean="0">
                <a:solidFill>
                  <a:schemeClr val="tx1"/>
                </a:solidFill>
                <a:latin typeface="+mn-lt"/>
              </a:rPr>
              <a:t>szak</a:t>
            </a:r>
            <a:r>
              <a:rPr lang="sk-SK" sz="1000" cap="none" dirty="0" smtClean="0">
                <a:solidFill>
                  <a:schemeClr val="tx1"/>
                </a:solidFill>
                <a:latin typeface="+mn-lt"/>
              </a:rPr>
              <a:t>:</a:t>
            </a:r>
            <a:endParaRPr lang="hu-HU" sz="1000" cap="none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87624" y="2555612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smtClean="0"/>
              <a:t>féléves vizsgamunka témája: </a:t>
            </a:r>
            <a:r>
              <a:rPr lang="hu-HU" dirty="0" smtClean="0"/>
              <a:t>LORUM IPSUM LORUM IPSUM</a:t>
            </a:r>
            <a:endParaRPr lang="hu-HU" sz="1000" dirty="0"/>
          </a:p>
        </p:txBody>
      </p:sp>
    </p:spTree>
    <p:extLst>
      <p:ext uri="{BB962C8B-B14F-4D97-AF65-F5344CB8AC3E}">
        <p14:creationId xmlns:p14="http://schemas.microsoft.com/office/powerpoint/2010/main" val="12898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0787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7060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4992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9736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3252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46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8913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9920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936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7411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460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078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5191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9442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30</TotalTime>
  <Words>25</Words>
  <Application>Microsoft Office PowerPoint</Application>
  <PresentationFormat>Prezentácia na obrazovke (4:3)</PresentationFormat>
  <Paragraphs>7</Paragraphs>
  <Slides>15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6" baseType="lpstr">
      <vt:lpstr>Základní</vt:lpstr>
      <vt:lpstr>Súkromná stredná odborná škola s vyučovacím jazykom maďarským Kolárovo Gútai Magyar Tannyelvű Magán Szakközépiskola  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Súkromná stredná odborná škola s vyučovacím jazykom maďarským Kolárovo Gútai Magyar Tannyelvű Magán Szakközépiskola</dc:title>
  <dc:creator>Troi</dc:creator>
  <cp:lastModifiedBy>Schola</cp:lastModifiedBy>
  <cp:revision>5</cp:revision>
  <dcterms:created xsi:type="dcterms:W3CDTF">2017-12-12T19:34:35Z</dcterms:created>
  <dcterms:modified xsi:type="dcterms:W3CDTF">2017-12-15T08:06:19Z</dcterms:modified>
</cp:coreProperties>
</file>